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27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37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5165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10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3068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93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611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55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13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491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60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64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71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8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72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0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8F59E-03F1-428F-8432-9DE63F667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C41CDB6-459E-4C00-9942-00544FD5EA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63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kernel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46661" y="364525"/>
            <a:ext cx="8915399" cy="2262781"/>
          </a:xfrm>
        </p:spPr>
        <p:txBody>
          <a:bodyPr/>
          <a:lstStyle/>
          <a:p>
            <a:r>
              <a:rPr lang="en-US" altLang="zh-TW" dirty="0" smtClean="0"/>
              <a:t>Kernel Compilation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440932" y="3961833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103213025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資管三 </a:t>
            </a:r>
            <a:endParaRPr lang="en-US" altLang="zh-TW" dirty="0" smtClean="0"/>
          </a:p>
          <a:p>
            <a:r>
              <a:rPr lang="zh-TW" altLang="en-US" dirty="0" smtClean="0"/>
              <a:t>李柏均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700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6480" y="517018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過了一段時間，終於跑完摟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963" y="1578124"/>
            <a:ext cx="8023204" cy="4514959"/>
          </a:xfrm>
        </p:spPr>
      </p:pic>
    </p:spTree>
    <p:extLst>
      <p:ext uri="{BB962C8B-B14F-4D97-AF65-F5344CB8AC3E}">
        <p14:creationId xmlns:p14="http://schemas.microsoft.com/office/powerpoint/2010/main" val="102902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8847" y="525256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接著</a:t>
            </a:r>
            <a:r>
              <a:rPr lang="en-US" altLang="zh-TW" dirty="0" smtClean="0"/>
              <a:t>update-</a:t>
            </a:r>
            <a:r>
              <a:rPr lang="en-US" altLang="zh-TW" dirty="0" err="1" smtClean="0"/>
              <a:t>initramfs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(update-</a:t>
            </a:r>
            <a:r>
              <a:rPr lang="en-US" altLang="zh-TW" dirty="0" err="1" smtClean="0"/>
              <a:t>initramfs</a:t>
            </a:r>
            <a:r>
              <a:rPr lang="en-US" altLang="zh-TW" dirty="0" smtClean="0"/>
              <a:t> –u –k 4.4.56)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71" y="2051222"/>
            <a:ext cx="6860440" cy="3860628"/>
          </a:xfrm>
        </p:spPr>
      </p:pic>
    </p:spTree>
    <p:extLst>
      <p:ext uri="{BB962C8B-B14F-4D97-AF65-F5344CB8AC3E}">
        <p14:creationId xmlns:p14="http://schemas.microsoft.com/office/powerpoint/2010/main" val="112042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3282" y="541731"/>
            <a:ext cx="8911687" cy="1280890"/>
          </a:xfrm>
        </p:spPr>
        <p:txBody>
          <a:bodyPr/>
          <a:lstStyle/>
          <a:p>
            <a:r>
              <a:rPr lang="en-US" altLang="zh-TW" dirty="0" smtClean="0"/>
              <a:t>Update</a:t>
            </a:r>
            <a:r>
              <a:rPr lang="zh-TW" altLang="en-US" dirty="0" smtClean="0"/>
              <a:t>完後，</a:t>
            </a:r>
            <a:r>
              <a:rPr lang="en-US" altLang="zh-TW" dirty="0" smtClean="0"/>
              <a:t>cd</a:t>
            </a:r>
            <a:r>
              <a:rPr lang="zh-TW" altLang="en-US" dirty="0" smtClean="0"/>
              <a:t>到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/default/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然後</a:t>
            </a:r>
            <a:r>
              <a:rPr lang="en-US" altLang="zh-TW" dirty="0" smtClean="0"/>
              <a:t>vim grub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74" y="1924772"/>
            <a:ext cx="7956229" cy="4477270"/>
          </a:xfrm>
        </p:spPr>
      </p:pic>
    </p:spTree>
    <p:extLst>
      <p:ext uri="{BB962C8B-B14F-4D97-AF65-F5344CB8AC3E}">
        <p14:creationId xmlns:p14="http://schemas.microsoft.com/office/powerpoint/2010/main" val="1668717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0374" y="566445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把</a:t>
            </a:r>
            <a:r>
              <a:rPr lang="en-US" altLang="zh-TW" sz="2800" dirty="0" smtClean="0"/>
              <a:t>HIDDEN_TIMEOUT=0</a:t>
            </a:r>
            <a:r>
              <a:rPr lang="zh-TW" altLang="en-US" sz="2800" dirty="0" smtClean="0"/>
              <a:t>註解掉後，儲存離開。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/>
              <a:t>別忘了</a:t>
            </a:r>
            <a:r>
              <a:rPr lang="en-US" altLang="zh-TW" sz="2800" dirty="0"/>
              <a:t>update-grub!</a:t>
            </a:r>
            <a:r>
              <a:rPr lang="zh-TW" altLang="en-US" sz="2800" dirty="0"/>
              <a:t> 然後就可以重開機了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65" y="1511782"/>
            <a:ext cx="7701928" cy="4334165"/>
          </a:xfrm>
        </p:spPr>
      </p:pic>
    </p:spTree>
    <p:extLst>
      <p:ext uri="{BB962C8B-B14F-4D97-AF65-F5344CB8AC3E}">
        <p14:creationId xmlns:p14="http://schemas.microsoft.com/office/powerpoint/2010/main" val="399868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18871" y="525256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選這個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05" y="1454462"/>
            <a:ext cx="8418620" cy="4737475"/>
          </a:xfrm>
        </p:spPr>
      </p:pic>
    </p:spTree>
    <p:extLst>
      <p:ext uri="{BB962C8B-B14F-4D97-AF65-F5344CB8AC3E}">
        <p14:creationId xmlns:p14="http://schemas.microsoft.com/office/powerpoint/2010/main" val="2784096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99801" y="533494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開機後打開</a:t>
            </a:r>
            <a:r>
              <a:rPr lang="en-US" altLang="zh-TW" dirty="0" smtClean="0"/>
              <a:t>Terminal</a:t>
            </a:r>
            <a:r>
              <a:rPr lang="zh-TW" altLang="en-US" dirty="0" smtClean="0"/>
              <a:t>，查看剛剛修改的開機訊息是否成功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dmesg</a:t>
            </a:r>
            <a:r>
              <a:rPr lang="en-US" altLang="zh-TW" dirty="0" smtClean="0"/>
              <a:t> | more)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87" y="1944665"/>
            <a:ext cx="7811014" cy="4395552"/>
          </a:xfrm>
        </p:spPr>
      </p:pic>
    </p:spTree>
    <p:extLst>
      <p:ext uri="{BB962C8B-B14F-4D97-AF65-F5344CB8AC3E}">
        <p14:creationId xmlns:p14="http://schemas.microsoft.com/office/powerpoint/2010/main" val="1552422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成功找到摟</a:t>
            </a:r>
            <a:r>
              <a:rPr lang="en-US" altLang="zh-TW" dirty="0" smtClean="0"/>
              <a:t>!!</a:t>
            </a:r>
            <a:r>
              <a:rPr lang="zh-TW" altLang="en-US" dirty="0" smtClean="0"/>
              <a:t>恭</a:t>
            </a:r>
            <a:r>
              <a:rPr lang="zh-TW" altLang="en-US" dirty="0"/>
              <a:t>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35" y="1679139"/>
            <a:ext cx="7594836" cy="4273900"/>
          </a:xfrm>
        </p:spPr>
      </p:pic>
    </p:spTree>
    <p:extLst>
      <p:ext uri="{BB962C8B-B14F-4D97-AF65-F5344CB8AC3E}">
        <p14:creationId xmlns:p14="http://schemas.microsoft.com/office/powerpoint/2010/main" val="884106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82115" y="3128413"/>
            <a:ext cx="1315362" cy="128089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 smtClean="0"/>
              <a:t>END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25934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6676" y="376975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下載</a:t>
            </a:r>
            <a:r>
              <a:rPr lang="en-US" altLang="zh-TW" dirty="0" smtClean="0"/>
              <a:t>kernel(</a:t>
            </a:r>
            <a:r>
              <a:rPr lang="zh-TW" altLang="en-US" dirty="0" smtClean="0"/>
              <a:t>本次採用</a:t>
            </a:r>
            <a:r>
              <a:rPr lang="en-US" altLang="zh-TW" dirty="0" smtClean="0"/>
              <a:t>4.4.56</a:t>
            </a:r>
            <a:r>
              <a:rPr lang="zh-TW" altLang="en-US" dirty="0" smtClean="0"/>
              <a:t>版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>
                <a:hlinkClick r:id="rId2"/>
              </a:rPr>
              <a:t>https://www.kernel.org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51" y="1861750"/>
            <a:ext cx="7194890" cy="4530811"/>
          </a:xfrm>
        </p:spPr>
      </p:pic>
    </p:spTree>
    <p:extLst>
      <p:ext uri="{BB962C8B-B14F-4D97-AF65-F5344CB8AC3E}">
        <p14:creationId xmlns:p14="http://schemas.microsoft.com/office/powerpoint/2010/main" val="317234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006" y="29459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zh-TW" altLang="en-US" sz="2700" dirty="0" smtClean="0"/>
              <a:t>載完之後解壓縮到 </a:t>
            </a:r>
            <a:r>
              <a:rPr lang="en-US" altLang="zh-TW" sz="2700" dirty="0" smtClean="0"/>
              <a:t>/</a:t>
            </a:r>
            <a:r>
              <a:rPr lang="en-US" altLang="zh-TW" sz="2700" dirty="0" err="1" smtClean="0"/>
              <a:t>usr</a:t>
            </a:r>
            <a:r>
              <a:rPr lang="en-US" altLang="zh-TW" sz="2700" dirty="0" smtClean="0"/>
              <a:t>/</a:t>
            </a:r>
            <a:r>
              <a:rPr lang="en-US" altLang="zh-TW" sz="2700" dirty="0" err="1" smtClean="0"/>
              <a:t>src</a:t>
            </a:r>
            <a:r>
              <a:rPr lang="en-US" altLang="zh-TW" sz="2700" dirty="0" smtClean="0"/>
              <a:t>/</a:t>
            </a:r>
            <a:br>
              <a:rPr lang="en-US" altLang="zh-TW" sz="2700" dirty="0" smtClean="0"/>
            </a:br>
            <a:r>
              <a:rPr lang="en-US" altLang="zh-TW" sz="2700" dirty="0" smtClean="0"/>
              <a:t>(tar –</a:t>
            </a:r>
            <a:r>
              <a:rPr lang="en-US" altLang="zh-TW" sz="2700" dirty="0" err="1" smtClean="0"/>
              <a:t>xvf</a:t>
            </a:r>
            <a:r>
              <a:rPr lang="en-US" altLang="zh-TW" sz="2700" dirty="0" smtClean="0"/>
              <a:t> linux-4.4.56.tar.xz –C /</a:t>
            </a:r>
            <a:r>
              <a:rPr lang="en-US" altLang="zh-TW" sz="2700" dirty="0" err="1" smtClean="0"/>
              <a:t>usr</a:t>
            </a:r>
            <a:r>
              <a:rPr lang="en-US" altLang="zh-TW" sz="2700" dirty="0" smtClean="0"/>
              <a:t>/</a:t>
            </a:r>
            <a:r>
              <a:rPr lang="en-US" altLang="zh-TW" sz="2700" dirty="0" err="1" smtClean="0"/>
              <a:t>src</a:t>
            </a:r>
            <a:r>
              <a:rPr lang="en-US" altLang="zh-TW" sz="2700" dirty="0" smtClean="0"/>
              <a:t>/)</a:t>
            </a:r>
            <a:br>
              <a:rPr lang="en-US" altLang="zh-TW" sz="2700" dirty="0" smtClean="0"/>
            </a:br>
            <a:r>
              <a:rPr lang="zh-TW" altLang="en-US" sz="2700" dirty="0"/>
              <a:t>壓縮完後</a:t>
            </a:r>
            <a:r>
              <a:rPr lang="en-US" altLang="zh-TW" sz="2700" dirty="0"/>
              <a:t>/</a:t>
            </a:r>
            <a:r>
              <a:rPr lang="en-US" altLang="zh-TW" sz="2700" dirty="0" err="1"/>
              <a:t>usr</a:t>
            </a:r>
            <a:r>
              <a:rPr lang="en-US" altLang="zh-TW" sz="2700" dirty="0"/>
              <a:t>/</a:t>
            </a:r>
            <a:r>
              <a:rPr lang="en-US" altLang="zh-TW" sz="2700" dirty="0" err="1"/>
              <a:t>src</a:t>
            </a:r>
            <a:r>
              <a:rPr lang="en-US" altLang="zh-TW" sz="2700" dirty="0"/>
              <a:t>/</a:t>
            </a:r>
            <a:r>
              <a:rPr lang="zh-TW" altLang="en-US" sz="2700" dirty="0"/>
              <a:t>目錄下會出現</a:t>
            </a:r>
            <a:r>
              <a:rPr lang="en-US" altLang="zh-TW" sz="2700" dirty="0"/>
              <a:t>linux-4.4.56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35" y="1847335"/>
            <a:ext cx="8085073" cy="4549775"/>
          </a:xfrm>
        </p:spPr>
      </p:pic>
    </p:spTree>
    <p:extLst>
      <p:ext uri="{BB962C8B-B14F-4D97-AF65-F5344CB8AC3E}">
        <p14:creationId xmlns:p14="http://schemas.microsoft.com/office/powerpoint/2010/main" val="368432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6146" y="278121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再繼續切換到</a:t>
            </a:r>
            <a:r>
              <a:rPr lang="en-US" altLang="zh-TW" dirty="0" smtClean="0"/>
              <a:t>/linux-4.4.56/</a:t>
            </a:r>
            <a:r>
              <a:rPr lang="en-US" altLang="zh-TW" dirty="0" err="1" smtClean="0"/>
              <a:t>init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main.c</a:t>
            </a:r>
            <a:r>
              <a:rPr lang="zh-TW" altLang="en-US" dirty="0" smtClean="0"/>
              <a:t>就是我們要修改的檔案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01" y="1674340"/>
            <a:ext cx="8270789" cy="4654284"/>
          </a:xfrm>
        </p:spPr>
      </p:pic>
    </p:spTree>
    <p:extLst>
      <p:ext uri="{BB962C8B-B14F-4D97-AF65-F5344CB8AC3E}">
        <p14:creationId xmlns:p14="http://schemas.microsoft.com/office/powerpoint/2010/main" val="3054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9141" y="46311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TW" sz="2800" dirty="0" err="1"/>
              <a:t>s</a:t>
            </a:r>
            <a:r>
              <a:rPr lang="en-US" altLang="zh-TW" sz="2800" dirty="0" err="1" smtClean="0"/>
              <a:t>udo</a:t>
            </a:r>
            <a:r>
              <a:rPr lang="en-US" altLang="zh-TW" sz="2800" dirty="0" smtClean="0"/>
              <a:t> vim </a:t>
            </a:r>
            <a:r>
              <a:rPr lang="en-US" altLang="zh-TW" sz="2800" dirty="0" err="1" smtClean="0"/>
              <a:t>main.c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若沒安裝</a:t>
            </a:r>
            <a:r>
              <a:rPr lang="en-US" altLang="zh-TW" sz="2800" dirty="0" smtClean="0"/>
              <a:t>vim</a:t>
            </a:r>
            <a:r>
              <a:rPr lang="zh-TW" altLang="en-US" sz="2800" dirty="0" smtClean="0"/>
              <a:t>套件就先安裝</a:t>
            </a:r>
            <a:r>
              <a:rPr lang="en-US" altLang="zh-TW" sz="2800" dirty="0" smtClean="0"/>
              <a:t>) </a:t>
            </a:r>
            <a:br>
              <a:rPr lang="en-US" altLang="zh-TW" sz="2800" dirty="0" smtClean="0"/>
            </a:br>
            <a:r>
              <a:rPr lang="zh-TW" altLang="en-US" sz="2800" dirty="0" smtClean="0"/>
              <a:t>在</a:t>
            </a:r>
            <a:r>
              <a:rPr lang="en-US" altLang="zh-TW" sz="2800" dirty="0" err="1" smtClean="0"/>
              <a:t>kernel_init</a:t>
            </a:r>
            <a:r>
              <a:rPr lang="zh-TW" altLang="en-US" sz="2800" dirty="0" smtClean="0"/>
              <a:t>的地方加上你要印出的開機訊息，接著存檔離開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38" y="1744008"/>
            <a:ext cx="7611312" cy="4283172"/>
          </a:xfrm>
        </p:spPr>
      </p:pic>
    </p:spTree>
    <p:extLst>
      <p:ext uri="{BB962C8B-B14F-4D97-AF65-F5344CB8AC3E}">
        <p14:creationId xmlns:p14="http://schemas.microsoft.com/office/powerpoint/2010/main" val="290659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0287" y="376975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產生</a:t>
            </a:r>
            <a:r>
              <a:rPr lang="en-US" altLang="zh-TW" dirty="0" err="1" smtClean="0"/>
              <a:t>config</a:t>
            </a:r>
            <a:r>
              <a:rPr lang="zh-TW" altLang="en-US" dirty="0" smtClean="0"/>
              <a:t>檔</a:t>
            </a:r>
            <a:r>
              <a:rPr lang="en-US" altLang="zh-TW" dirty="0" smtClean="0"/>
              <a:t>(</a:t>
            </a:r>
            <a:r>
              <a:rPr lang="zh-TW" altLang="en-US" dirty="0" smtClean="0"/>
              <a:t>要先切換回</a:t>
            </a:r>
            <a:r>
              <a:rPr lang="en-US" altLang="zh-TW" dirty="0" smtClean="0"/>
              <a:t>linux-4.4.56</a:t>
            </a:r>
            <a:r>
              <a:rPr lang="zh-TW" altLang="en-US" dirty="0" smtClean="0"/>
              <a:t>目錄下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sudo</a:t>
            </a:r>
            <a:r>
              <a:rPr lang="en-US" altLang="zh-TW" dirty="0" smtClean="0"/>
              <a:t> make </a:t>
            </a:r>
            <a:r>
              <a:rPr lang="en-US" altLang="zh-TW" dirty="0" err="1" smtClean="0"/>
              <a:t>menuconfig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44" y="1657865"/>
            <a:ext cx="8352717" cy="4700389"/>
          </a:xfrm>
        </p:spPr>
      </p:pic>
    </p:spTree>
    <p:extLst>
      <p:ext uri="{BB962C8B-B14F-4D97-AF65-F5344CB8AC3E}">
        <p14:creationId xmlns:p14="http://schemas.microsoft.com/office/powerpoint/2010/main" val="259806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出現錯誤。安裝</a:t>
            </a:r>
            <a:r>
              <a:rPr lang="en-US" altLang="zh-TW" dirty="0" smtClean="0"/>
              <a:t>libncurses5-dev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sudo</a:t>
            </a:r>
            <a:r>
              <a:rPr lang="en-US" altLang="zh-TW" dirty="0" smtClean="0"/>
              <a:t> apt-get install libncurses5-dev)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52" y="2207740"/>
            <a:ext cx="7372801" cy="4148953"/>
          </a:xfrm>
        </p:spPr>
      </p:pic>
    </p:spTree>
    <p:extLst>
      <p:ext uri="{BB962C8B-B14F-4D97-AF65-F5344CB8AC3E}">
        <p14:creationId xmlns:p14="http://schemas.microsoft.com/office/powerpoint/2010/main" val="97389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1520" y="549969"/>
            <a:ext cx="8911687" cy="1280890"/>
          </a:xfrm>
        </p:spPr>
        <p:txBody>
          <a:bodyPr/>
          <a:lstStyle/>
          <a:p>
            <a:r>
              <a:rPr lang="en-US" altLang="zh-TW" dirty="0" err="1"/>
              <a:t>l</a:t>
            </a:r>
            <a:r>
              <a:rPr lang="en-US" altLang="zh-TW" dirty="0" err="1" smtClean="0"/>
              <a:t>s</a:t>
            </a:r>
            <a:r>
              <a:rPr lang="en-US" altLang="zh-TW" dirty="0" smtClean="0"/>
              <a:t> –al</a:t>
            </a:r>
            <a:r>
              <a:rPr lang="zh-TW" altLang="en-US" dirty="0" smtClean="0"/>
              <a:t>查看</a:t>
            </a:r>
            <a:r>
              <a:rPr lang="en-US" altLang="zh-TW" dirty="0" err="1" smtClean="0"/>
              <a:t>config</a:t>
            </a:r>
            <a:r>
              <a:rPr lang="zh-TW" altLang="en-US" dirty="0" smtClean="0"/>
              <a:t>檔是否有成功建立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74" y="1616305"/>
            <a:ext cx="7677215" cy="4320258"/>
          </a:xfrm>
        </p:spPr>
      </p:pic>
    </p:spTree>
    <p:extLst>
      <p:ext uri="{BB962C8B-B14F-4D97-AF65-F5344CB8AC3E}">
        <p14:creationId xmlns:p14="http://schemas.microsoft.com/office/powerpoint/2010/main" val="489937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 smtClean="0"/>
              <a:t>沒問題的話就開始</a:t>
            </a:r>
            <a:r>
              <a:rPr lang="en-US" altLang="zh-TW" sz="2200" dirty="0" smtClean="0"/>
              <a:t>make</a:t>
            </a:r>
            <a:r>
              <a:rPr lang="zh-TW" altLang="en-US" sz="2200" dirty="0" smtClean="0"/>
              <a:t>摟</a:t>
            </a:r>
            <a:r>
              <a:rPr lang="en-US" altLang="zh-TW" sz="2200" dirty="0" smtClean="0"/>
              <a:t>(make</a:t>
            </a:r>
            <a:r>
              <a:rPr lang="zh-TW" altLang="en-US" sz="2200" dirty="0" smtClean="0"/>
              <a:t>前，先切換到</a:t>
            </a:r>
            <a:r>
              <a:rPr lang="en-US" altLang="zh-TW" sz="2200" dirty="0" smtClean="0"/>
              <a:t>root</a:t>
            </a:r>
            <a:r>
              <a:rPr lang="zh-TW" altLang="en-US" sz="2200" dirty="0" smtClean="0"/>
              <a:t>模式  </a:t>
            </a:r>
            <a:r>
              <a:rPr lang="en-US" altLang="zh-TW" sz="2200" dirty="0" err="1" smtClean="0"/>
              <a:t>sudo</a:t>
            </a:r>
            <a:r>
              <a:rPr lang="en-US" altLang="zh-TW" sz="2200" dirty="0"/>
              <a:t> </a:t>
            </a:r>
            <a:r>
              <a:rPr lang="en-US" altLang="zh-TW" sz="2200" dirty="0" err="1" smtClean="0"/>
              <a:t>su</a:t>
            </a:r>
            <a:r>
              <a:rPr lang="en-US" altLang="zh-TW" sz="2200" dirty="0"/>
              <a:t> </a:t>
            </a:r>
            <a:r>
              <a:rPr lang="en-US" altLang="zh-TW" sz="2200" dirty="0" smtClean="0"/>
              <a:t>-  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700" dirty="0">
                <a:solidFill>
                  <a:srgbClr val="FF0000"/>
                </a:solidFill>
              </a:rPr>
              <a:t>make &amp;&amp; make modules &amp;&amp; make install &amp;&amp; make</a:t>
            </a:r>
            <a:br>
              <a:rPr lang="en-US" altLang="zh-TW" sz="2700" dirty="0">
                <a:solidFill>
                  <a:srgbClr val="FF0000"/>
                </a:solidFill>
              </a:rPr>
            </a:br>
            <a:r>
              <a:rPr lang="en-US" altLang="zh-TW" sz="2700" dirty="0" err="1">
                <a:solidFill>
                  <a:srgbClr val="FF0000"/>
                </a:solidFill>
              </a:rPr>
              <a:t>modules_install</a:t>
            </a:r>
            <a:endParaRPr lang="zh-TW" altLang="en-US" sz="2700" dirty="0">
              <a:solidFill>
                <a:srgbClr val="FF0000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30" y="1985855"/>
            <a:ext cx="7811014" cy="4395552"/>
          </a:xfrm>
        </p:spPr>
      </p:pic>
    </p:spTree>
    <p:extLst>
      <p:ext uri="{BB962C8B-B14F-4D97-AF65-F5344CB8AC3E}">
        <p14:creationId xmlns:p14="http://schemas.microsoft.com/office/powerpoint/2010/main" val="2109785106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82</TotalTime>
  <Words>145</Words>
  <Application>Microsoft Office PowerPoint</Application>
  <PresentationFormat>寬螢幕</PresentationFormat>
  <Paragraphs>20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微軟正黑體</vt:lpstr>
      <vt:lpstr>Arial</vt:lpstr>
      <vt:lpstr>Century Gothic</vt:lpstr>
      <vt:lpstr>Wingdings 3</vt:lpstr>
      <vt:lpstr>絲縷</vt:lpstr>
      <vt:lpstr>Kernel Compilation</vt:lpstr>
      <vt:lpstr>下載kernel(本次採用4.4.56版) https://www.kernel.org </vt:lpstr>
      <vt:lpstr>載完之後解壓縮到 /usr/src/ (tar –xvf linux-4.4.56.tar.xz –C /usr/src/) 壓縮完後/usr/src/目錄下會出現linux-4.4.56   </vt:lpstr>
      <vt:lpstr>再繼續切換到/linux-4.4.56/init main.c就是我們要修改的檔案</vt:lpstr>
      <vt:lpstr>sudo vim main.c(若沒安裝vim套件就先安裝)  在kernel_init的地方加上你要印出的開機訊息，接著存檔離開</vt:lpstr>
      <vt:lpstr>產生config檔(要先切換回linux-4.4.56目錄下) sudo make menuconfig</vt:lpstr>
      <vt:lpstr>出現錯誤。安裝libncurses5-dev (sudo apt-get install libncurses5-dev)</vt:lpstr>
      <vt:lpstr>ls –al查看config檔是否有成功建立</vt:lpstr>
      <vt:lpstr>沒問題的話就開始make摟(make前，先切換到root模式  sudo su -  ) make &amp;&amp; make modules &amp;&amp; make install &amp;&amp; make modules_install</vt:lpstr>
      <vt:lpstr>過了一段時間，終於跑完摟</vt:lpstr>
      <vt:lpstr>接著update-initramfs (update-initramfs –u –k 4.4.56)</vt:lpstr>
      <vt:lpstr>Update完後，cd到 /etc/default/  然後vim grub</vt:lpstr>
      <vt:lpstr>把HIDDEN_TIMEOUT=0註解掉後，儲存離開。 別忘了update-grub! 然後就可以重開機了</vt:lpstr>
      <vt:lpstr>選這個</vt:lpstr>
      <vt:lpstr>開機後打開Terminal，查看剛剛修改的開機訊息是否成功(dmesg | more)</vt:lpstr>
      <vt:lpstr>成功找到摟!!恭喜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Kernel Compilation</dc:title>
  <dc:creator>ASUS</dc:creator>
  <cp:lastModifiedBy>ASUS</cp:lastModifiedBy>
  <cp:revision>17</cp:revision>
  <dcterms:created xsi:type="dcterms:W3CDTF">2017-03-28T16:57:06Z</dcterms:created>
  <dcterms:modified xsi:type="dcterms:W3CDTF">2017-03-28T18:19:09Z</dcterms:modified>
</cp:coreProperties>
</file>